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61" r:id="rId5"/>
    <p:sldId id="272" r:id="rId6"/>
    <p:sldId id="273" r:id="rId7"/>
    <p:sldId id="274" r:id="rId8"/>
    <p:sldId id="263" r:id="rId9"/>
    <p:sldId id="275" r:id="rId10"/>
    <p:sldId id="276" r:id="rId11"/>
    <p:sldId id="277" r:id="rId12"/>
    <p:sldId id="278" r:id="rId13"/>
    <p:sldId id="27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7" autoAdjust="0"/>
    <p:restoredTop sz="94660"/>
  </p:normalViewPr>
  <p:slideViewPr>
    <p:cSldViewPr snapToGrid="0">
      <p:cViewPr varScale="1">
        <p:scale>
          <a:sx n="69" d="100"/>
          <a:sy n="69" d="100"/>
        </p:scale>
        <p:origin x="37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945C27-F420-4A98-9329-EC44A463E9B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ru-KZ"/>
        </a:p>
      </dgm:t>
    </dgm:pt>
    <dgm:pt modelId="{5251BE9D-6F1C-4523-9DD2-C0A6164F0DE9}">
      <dgm:prSet/>
      <dgm:spPr/>
      <dgm:t>
        <a:bodyPr/>
        <a:lstStyle/>
        <a:p>
          <a:r>
            <a:rPr lang="ru-RU" b="1" dirty="0">
              <a:latin typeface="Times New Roman" panose="02020603050405020304" pitchFamily="18" charset="0"/>
              <a:cs typeface="Times New Roman" panose="02020603050405020304" pitchFamily="18" charset="0"/>
            </a:rPr>
            <a:t>14 </a:t>
          </a:r>
          <a:r>
            <a:rPr lang="ru-RU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дәріс</a:t>
          </a:r>
          <a:endParaRPr lang="ru-KZ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1CFB337-C993-4C1C-8364-AB7E845F979B}" type="parTrans" cxnId="{1674BBCE-FF58-4725-8465-222089B5D052}">
      <dgm:prSet/>
      <dgm:spPr/>
      <dgm:t>
        <a:bodyPr/>
        <a:lstStyle/>
        <a:p>
          <a:endParaRPr lang="ru-KZ"/>
        </a:p>
      </dgm:t>
    </dgm:pt>
    <dgm:pt modelId="{BFB17099-F11E-4AF4-83FC-DE656CBEA76C}" type="sibTrans" cxnId="{1674BBCE-FF58-4725-8465-222089B5D052}">
      <dgm:prSet/>
      <dgm:spPr/>
      <dgm:t>
        <a:bodyPr/>
        <a:lstStyle/>
        <a:p>
          <a:endParaRPr lang="ru-KZ"/>
        </a:p>
      </dgm:t>
    </dgm:pt>
    <dgm:pt modelId="{92CD0A87-B850-40A5-AC5F-5F2D6E727A9A}">
      <dgm:prSet/>
      <dgm:spPr/>
      <dgm:t>
        <a:bodyPr/>
        <a:lstStyle/>
        <a:p>
          <a:r>
            <a:rPr lang="ru-RU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Кәсіби</a:t>
          </a:r>
          <a:r>
            <a:rPr lang="ru-RU" b="1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ru-RU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саладағы</a:t>
          </a:r>
          <a:r>
            <a:rPr lang="ru-RU" b="1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ru-RU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ақпараттық</a:t>
          </a:r>
          <a:r>
            <a:rPr lang="ru-RU" b="1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ru-RU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технологиялар</a:t>
          </a:r>
          <a:r>
            <a:rPr lang="ru-RU" b="1" dirty="0">
              <a:latin typeface="Times New Roman" panose="02020603050405020304" pitchFamily="18" charset="0"/>
              <a:cs typeface="Times New Roman" panose="02020603050405020304" pitchFamily="18" charset="0"/>
            </a:rPr>
            <a:t>. </a:t>
          </a:r>
          <a:r>
            <a:rPr lang="ru-RU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Индустриялық</a:t>
          </a:r>
          <a:r>
            <a:rPr lang="ru-RU" b="1" dirty="0">
              <a:latin typeface="Times New Roman" panose="02020603050405020304" pitchFamily="18" charset="0"/>
              <a:cs typeface="Times New Roman" panose="02020603050405020304" pitchFamily="18" charset="0"/>
            </a:rPr>
            <a:t> АКТ</a:t>
          </a:r>
          <a:endParaRPr lang="ru-KZ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8B2532E-BCE7-4E30-AAC1-DDE2AC50FE17}" type="parTrans" cxnId="{D7FE3E52-1421-40A6-8F8A-41FDB591937C}">
      <dgm:prSet/>
      <dgm:spPr/>
      <dgm:t>
        <a:bodyPr/>
        <a:lstStyle/>
        <a:p>
          <a:endParaRPr lang="ru-KZ"/>
        </a:p>
      </dgm:t>
    </dgm:pt>
    <dgm:pt modelId="{20AFDCB0-49BB-403C-882A-D57F2F4C2712}" type="sibTrans" cxnId="{D7FE3E52-1421-40A6-8F8A-41FDB591937C}">
      <dgm:prSet/>
      <dgm:spPr/>
      <dgm:t>
        <a:bodyPr/>
        <a:lstStyle/>
        <a:p>
          <a:endParaRPr lang="ru-KZ"/>
        </a:p>
      </dgm:t>
    </dgm:pt>
    <dgm:pt modelId="{3BA87307-CDBB-42AE-9634-706375E458DB}" type="pres">
      <dgm:prSet presAssocID="{F8945C27-F420-4A98-9329-EC44A463E9B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29F49552-592A-47B9-A3EE-0007D0DB02F2}" type="pres">
      <dgm:prSet presAssocID="{5251BE9D-6F1C-4523-9DD2-C0A6164F0DE9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D763991-7D96-4A3F-A81A-73B92130A303}" type="pres">
      <dgm:prSet presAssocID="{BFB17099-F11E-4AF4-83FC-DE656CBEA76C}" presName="spacer" presStyleCnt="0"/>
      <dgm:spPr/>
    </dgm:pt>
    <dgm:pt modelId="{D2514ED3-432A-4CAE-8B99-623BB462E096}" type="pres">
      <dgm:prSet presAssocID="{92CD0A87-B850-40A5-AC5F-5F2D6E727A9A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41E7A066-24A9-4B11-B741-E5C4D09E0500}" type="presOf" srcId="{92CD0A87-B850-40A5-AC5F-5F2D6E727A9A}" destId="{D2514ED3-432A-4CAE-8B99-623BB462E096}" srcOrd="0" destOrd="0" presId="urn:microsoft.com/office/officeart/2005/8/layout/vList2"/>
    <dgm:cxn modelId="{FD76CE52-6D46-4C32-8C34-D1B712AF2E1A}" type="presOf" srcId="{F8945C27-F420-4A98-9329-EC44A463E9B8}" destId="{3BA87307-CDBB-42AE-9634-706375E458DB}" srcOrd="0" destOrd="0" presId="urn:microsoft.com/office/officeart/2005/8/layout/vList2"/>
    <dgm:cxn modelId="{3F999615-9167-4EAB-BFD0-E2978BDBCDBA}" type="presOf" srcId="{5251BE9D-6F1C-4523-9DD2-C0A6164F0DE9}" destId="{29F49552-592A-47B9-A3EE-0007D0DB02F2}" srcOrd="0" destOrd="0" presId="urn:microsoft.com/office/officeart/2005/8/layout/vList2"/>
    <dgm:cxn modelId="{D7FE3E52-1421-40A6-8F8A-41FDB591937C}" srcId="{F8945C27-F420-4A98-9329-EC44A463E9B8}" destId="{92CD0A87-B850-40A5-AC5F-5F2D6E727A9A}" srcOrd="1" destOrd="0" parTransId="{C8B2532E-BCE7-4E30-AAC1-DDE2AC50FE17}" sibTransId="{20AFDCB0-49BB-403C-882A-D57F2F4C2712}"/>
    <dgm:cxn modelId="{1674BBCE-FF58-4725-8465-222089B5D052}" srcId="{F8945C27-F420-4A98-9329-EC44A463E9B8}" destId="{5251BE9D-6F1C-4523-9DD2-C0A6164F0DE9}" srcOrd="0" destOrd="0" parTransId="{A1CFB337-C993-4C1C-8364-AB7E845F979B}" sibTransId="{BFB17099-F11E-4AF4-83FC-DE656CBEA76C}"/>
    <dgm:cxn modelId="{872E66D7-78C5-4CFD-9B7C-148E9333E011}" type="presParOf" srcId="{3BA87307-CDBB-42AE-9634-706375E458DB}" destId="{29F49552-592A-47B9-A3EE-0007D0DB02F2}" srcOrd="0" destOrd="0" presId="urn:microsoft.com/office/officeart/2005/8/layout/vList2"/>
    <dgm:cxn modelId="{FE8EDAF9-3AC1-4C21-890F-13D76E0A4648}" type="presParOf" srcId="{3BA87307-CDBB-42AE-9634-706375E458DB}" destId="{CD763991-7D96-4A3F-A81A-73B92130A303}" srcOrd="1" destOrd="0" presId="urn:microsoft.com/office/officeart/2005/8/layout/vList2"/>
    <dgm:cxn modelId="{6B734BA9-FFDA-4B7F-8703-E0E4704BBFD8}" type="presParOf" srcId="{3BA87307-CDBB-42AE-9634-706375E458DB}" destId="{D2514ED3-432A-4CAE-8B99-623BB462E096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F49552-592A-47B9-A3EE-0007D0DB02F2}">
      <dsp:nvSpPr>
        <dsp:cNvPr id="0" name=""/>
        <dsp:cNvSpPr/>
      </dsp:nvSpPr>
      <dsp:spPr>
        <a:xfrm>
          <a:off x="0" y="15880"/>
          <a:ext cx="10210800" cy="17491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lvl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4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14 </a:t>
          </a:r>
          <a:r>
            <a:rPr lang="ru-RU" sz="46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дәріс</a:t>
          </a:r>
          <a:endParaRPr lang="ru-KZ" sz="4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5386" y="101266"/>
        <a:ext cx="10040028" cy="1578378"/>
      </dsp:txXfrm>
    </dsp:sp>
    <dsp:sp modelId="{D2514ED3-432A-4CAE-8B99-623BB462E096}">
      <dsp:nvSpPr>
        <dsp:cNvPr id="0" name=""/>
        <dsp:cNvSpPr/>
      </dsp:nvSpPr>
      <dsp:spPr>
        <a:xfrm>
          <a:off x="0" y="1897510"/>
          <a:ext cx="10210800" cy="17491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lvl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46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Кәсіби</a:t>
          </a:r>
          <a:r>
            <a:rPr lang="ru-RU" sz="4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ru-RU" sz="46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саладағы</a:t>
          </a:r>
          <a:r>
            <a:rPr lang="ru-RU" sz="4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ru-RU" sz="46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ақпараттық</a:t>
          </a:r>
          <a:r>
            <a:rPr lang="ru-RU" sz="4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ru-RU" sz="46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технологиялар</a:t>
          </a:r>
          <a:r>
            <a:rPr lang="ru-RU" sz="4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. </a:t>
          </a:r>
          <a:r>
            <a:rPr lang="ru-RU" sz="46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Индустриялық</a:t>
          </a:r>
          <a:r>
            <a:rPr lang="ru-RU" sz="4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АКТ</a:t>
          </a:r>
          <a:endParaRPr lang="ru-KZ" sz="4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5386" y="1982896"/>
        <a:ext cx="10040028" cy="15783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C1E84-9855-4470-B139-995875D68ECA}" type="datetimeFigureOut">
              <a:rPr lang="ru-KZ" smtClean="0"/>
              <a:t>03.12.2024</a:t>
            </a:fld>
            <a:endParaRPr lang="ru-K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3025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C1E84-9855-4470-B139-995875D68ECA}" type="datetimeFigureOut">
              <a:rPr lang="ru-KZ" smtClean="0"/>
              <a:t>03.12.2024</a:t>
            </a:fld>
            <a:endParaRPr lang="ru-K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318780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C1E84-9855-4470-B139-995875D68ECA}" type="datetimeFigureOut">
              <a:rPr lang="ru-KZ" smtClean="0"/>
              <a:t>03.12.2024</a:t>
            </a:fld>
            <a:endParaRPr lang="ru-K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832943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C1E84-9855-4470-B139-995875D68ECA}" type="datetimeFigureOut">
              <a:rPr lang="ru-KZ" smtClean="0"/>
              <a:t>03.12.2024</a:t>
            </a:fld>
            <a:endParaRPr lang="ru-K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4100659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C1E84-9855-4470-B139-995875D68ECA}" type="datetimeFigureOut">
              <a:rPr lang="ru-KZ" smtClean="0"/>
              <a:t>03.12.2024</a:t>
            </a:fld>
            <a:endParaRPr lang="ru-K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8373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C1E84-9855-4470-B139-995875D68ECA}" type="datetimeFigureOut">
              <a:rPr lang="ru-KZ" smtClean="0"/>
              <a:t>03.12.2024</a:t>
            </a:fld>
            <a:endParaRPr lang="ru-K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033852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C1E84-9855-4470-B139-995875D68ECA}" type="datetimeFigureOut">
              <a:rPr lang="ru-KZ" smtClean="0"/>
              <a:t>03.12.2024</a:t>
            </a:fld>
            <a:endParaRPr lang="ru-K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799588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C1E84-9855-4470-B139-995875D68ECA}" type="datetimeFigureOut">
              <a:rPr lang="ru-KZ" smtClean="0"/>
              <a:t>03.12.2024</a:t>
            </a:fld>
            <a:endParaRPr lang="ru-K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146672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C1E84-9855-4470-B139-995875D68ECA}" type="datetimeFigureOut">
              <a:rPr lang="ru-KZ" smtClean="0"/>
              <a:t>03.12.2024</a:t>
            </a:fld>
            <a:endParaRPr lang="ru-K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K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688109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F3C1E84-9855-4470-B139-995875D68ECA}" type="datetimeFigureOut">
              <a:rPr lang="ru-KZ" smtClean="0"/>
              <a:t>03.12.2024</a:t>
            </a:fld>
            <a:endParaRPr lang="ru-K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ru-K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066820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C1E84-9855-4470-B139-995875D68ECA}" type="datetimeFigureOut">
              <a:rPr lang="ru-KZ" smtClean="0"/>
              <a:t>03.12.2024</a:t>
            </a:fld>
            <a:endParaRPr lang="ru-K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019818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F3C1E84-9855-4470-B139-995875D68ECA}" type="datetimeFigureOut">
              <a:rPr lang="ru-KZ" smtClean="0"/>
              <a:t>03.12.2024</a:t>
            </a:fld>
            <a:endParaRPr lang="ru-K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ru-K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8469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Схема 1">
            <a:extLst>
              <a:ext uri="{FF2B5EF4-FFF2-40B4-BE49-F238E27FC236}">
                <a16:creationId xmlns:a16="http://schemas.microsoft.com/office/drawing/2014/main" xmlns="" id="{60279377-0F7A-6233-AF3C-8904191CAD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1876925"/>
              </p:ext>
            </p:extLst>
          </p:nvPr>
        </p:nvGraphicFramePr>
        <p:xfrm>
          <a:off x="1259840" y="744974"/>
          <a:ext cx="10210800" cy="36625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81380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77787" y="109592"/>
            <a:ext cx="11306355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(Internet of Things)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өндірісте</a:t>
            </a:r>
            <a:endParaRPr lang="ru-RU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Интеллектуалды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сенсорлар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Деректерді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жинау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процестерді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оңтайландыру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Қолдану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салалары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Құрылғылардың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жағдайын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бақылау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машиналардың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техникалық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жағдайы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lvl="1"/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Жабдықтардың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жұмысын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қашықтан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басқару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272" y="1874981"/>
            <a:ext cx="4121728" cy="4121728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277787" y="1824333"/>
            <a:ext cx="742534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Робототехника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автоматтандырылған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</a:t>
            </a:r>
            <a:endParaRPr lang="ru-RU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Индустриялық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роботтар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Құрастыру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өңдеу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өндірістік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процестерді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жылдам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дәл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орындауға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арналған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Мысалдар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KUKA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ABB Robotics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Fanuc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Автономды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логистика: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Қойма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ішіндегі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тасымалдар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жеткізуді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автоматтандыру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Amazon Robotics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Big Data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аналитика</a:t>
            </a:r>
          </a:p>
          <a:p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Деректерді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талдау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Өндірістік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көрсеткіштерді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нарықтық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тенденцияларды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тұтынушылар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сұранысын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болжау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үлкен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деректермен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жұмыс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істеу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Мысалдар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Техникалық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ақауларды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алдын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ала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анықтау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2"/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Өнім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сапасын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бақылау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72747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59109" y="167052"/>
            <a:ext cx="11507637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Жасанды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интеллект (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AI)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машиналық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оқыту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ML)</a:t>
            </a:r>
          </a:p>
          <a:p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Мүмкіндіктері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Өндірістегі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процестерді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оңтайландыру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Жабдықтардың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жұмысын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болжау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жоспарлау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Қолдану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салалары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Кепілді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жөндеу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интервалдарын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есептеу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Киберқауіпсіздікті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қамтамасыз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6. 3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басып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шығару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Мақсаты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қажетті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бөлшектер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прототиптерді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тез</a:t>
            </a:r>
          </a:p>
          <a:p>
            <a:pPr lvl="1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дайындау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шығындарын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азайту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Қолдану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салалары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Медицина (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импланттар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протездер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lvl="1"/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Аэроғарыш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автомобиль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өндірісі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272" y="1874981"/>
            <a:ext cx="4121728" cy="4121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825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22687" y="75045"/>
            <a:ext cx="11461630" cy="5847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Киберқауіпсіздік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жүйелері</a:t>
            </a:r>
            <a:endParaRPr lang="ru-RU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Мақсаты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Өндірістік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басқару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жүйелерін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хакерлік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шабуылдардан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қорғау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Құралдар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Шифрлау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мониторингі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қауіп-қатерді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болжау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Symantec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Kaspersky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Виртуалды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кеңейтілген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шындық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VR/AR)</a:t>
            </a:r>
          </a:p>
          <a:p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Қолдану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салалары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Қызметкерлерді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оқыту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симуляциялық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жаттығулар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Құрылыс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нысандарын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визуализациялау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Жабдықты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орнату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жөндеуде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интерактивті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нұсқаулықтар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9.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Цифрлық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егіздер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Twins)</a:t>
            </a:r>
          </a:p>
          <a:p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Мәні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Физикалық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өндірістік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жүйелердің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сандық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көшірмесін</a:t>
            </a:r>
            <a:endParaRPr lang="ru-RU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жасау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процестердің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жұмысын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/>
            <a:r>
              <a:rPr lang="ru-RU" sz="2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нақты</a:t>
            </a: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уақыт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режимінде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модельдеуге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береді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Қолдану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Өнім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сапасын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болжау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Техникалық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қызмет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көрсетуді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оңтайландыру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272" y="1874981"/>
            <a:ext cx="4121728" cy="4121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602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10227" t="21010" r="10530" b="7205"/>
          <a:stretch/>
        </p:blipFill>
        <p:spPr>
          <a:xfrm>
            <a:off x="1145309" y="803563"/>
            <a:ext cx="9661236" cy="492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808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97347" y="736435"/>
            <a:ext cx="1142103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АКТ-</a:t>
            </a:r>
            <a:r>
              <a:rPr lang="ru-RU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ның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кәсіби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саладағы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рөлі</a:t>
            </a:r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3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268942" y="2294267"/>
            <a:ext cx="11923058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Жұмыс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тиімділігін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арттыру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АКТ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құралдары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күнделікті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операцияларды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автоматтандырып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процестерді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оңтайландырады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жұмыс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уақытын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үнемдеуге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адами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қателіктерді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азайтуға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береді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Мысалы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туризм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саласында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маршруттарды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автоматты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жоспарлау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немесе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педагогикада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бағалау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жүйесін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цифрландыру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en-US" alt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ru-RU" alt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Шығармашылық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зерттеушілік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дағдыларды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дамыту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АКТ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шығармашылық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контент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жасауда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(видео, 3D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модельдер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презентациялар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ғылыми-зерттеушілік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қызметте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үлкен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рөл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атқарады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Педагогикалық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биологияда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АКТ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көмегімен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генетикалық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зерттеулерді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виртуалды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түрде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жүргізуге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туризмде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визуалды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жарнамалар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әзірлеуге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береді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9090" y="0"/>
            <a:ext cx="4802909" cy="274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632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268940" y="1675266"/>
            <a:ext cx="11923059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Деректерді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жылдам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өңдеу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талдау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Заманауи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бағдарламалар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үлкен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көлемдегі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деректерді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қысқа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мерзімде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өңдеуге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береді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Мысалы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биологияда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қоршаған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ортаны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зерттеу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деректерін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жинау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талдау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датчиктер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бағдарламалар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қолданылады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Туризмде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клиенттердің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қажеттіліктерін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түсіну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Big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қолданылады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en-US" alt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ru-RU" alt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Қашықтықтан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оқыту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жұмыс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істеу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мүмкіндігі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АКТ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платформалары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білім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беру мен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туризмде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қашықтықтан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қызмет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көрсетуге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жол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ашады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Мысалы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онлайн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курстар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вебинарлар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виртуалды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экскурсиялар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қонақүйлерді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брондау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жүйелері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әсіресе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пандемия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немесе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шалғай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аймақтарда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жұмыс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істеу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кезінде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маңызды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770963" y="982769"/>
            <a:ext cx="1142103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АКТ-</a:t>
            </a:r>
            <a:r>
              <a:rPr lang="ru-RU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ның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кәсіби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саладағы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рөлі</a:t>
            </a:r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3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6522" y="48286"/>
            <a:ext cx="3645477" cy="2083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831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97225" y="378961"/>
            <a:ext cx="9018358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Педагогикалық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биологиядағы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АКТ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құралдары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Интерактивті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тақталар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презентациялық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бағдарламалар</a:t>
            </a:r>
            <a:endParaRPr lang="ru-RU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Биологиялық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процестерді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визуализациялау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фотосинтез,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генетикалық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мутация).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Студенттердің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сабаққа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белсенді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қатысуы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интерактивті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тапсырмалар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әзірлеу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Презентациялар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арқылы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ақпаратты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тиімді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құрылымдау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PowerPoint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Prezi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utoShape 2" descr="A modern classroom environment showcasing the use of information and communication technologies (ICT) in teaching biology. The scene features a teacher using an interactive whiteboard displaying a detailed 3D model of a cell, while students work on tablets and laptops. Virtual reality headsets are on a side table, hinting at their use for immersive biological explorations. The setting includes microscopes, plants, and posters of biological diagrams, creating a dynamic and technology-integrated learning atmosphere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5582" y="7937"/>
            <a:ext cx="2976418" cy="2976418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197225" y="3179728"/>
            <a:ext cx="1156066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Виртуалды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зертханалар</a:t>
            </a:r>
            <a:endParaRPr lang="ru-RU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Виртуалды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эксперименттер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Кейбір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тәжірибелер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қауіпті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немесе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қиын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болғандықтан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оларды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виртуалды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зертханаларда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жасау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қауіпсіз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тиімді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Labster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Biolab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Микробиология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бойынша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тәжірибелерді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компьютерлік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модельдер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арқылы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жүзеге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асыру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3. 3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модельдер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анимациялар</a:t>
            </a:r>
            <a:endParaRPr lang="ru-RU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Күрделі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биологиялық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құрылымдарды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зерттеу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жасушаның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құрылымы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адам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ағзасының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ДНҚ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молекуласының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репликациясы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Құралдар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Blender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Sketchfab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Anatomy 3D Atlas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18049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76518" y="495397"/>
            <a:ext cx="8758246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Деректерді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жинау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талдау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бағдарламалары</a:t>
            </a:r>
            <a:endParaRPr lang="ru-RU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Экологиялық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деректерді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жинау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арнайы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датчиктер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қосымшаларды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Биологиядағы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нақты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уақыттағы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деректерді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өңдеу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талдау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Excel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SPSS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Мультимедиа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ресурстары</a:t>
            </a:r>
            <a:endParaRPr lang="ru-RU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Оқыту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процесін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қызықты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видеолар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анимациялар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подкасттарды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пайдалану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YouTube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Khan Academy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5582" y="7937"/>
            <a:ext cx="2976418" cy="2976418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376518" y="3263268"/>
            <a:ext cx="1155686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Биология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пәніне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қатысты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виртуалды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экскурсиялар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табиғи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саябақтарды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немесе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генетикалық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зертханаларды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көрсету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Онлайн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платформалар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қашықтықтан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оқыту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құралдары</a:t>
            </a:r>
            <a:endParaRPr lang="ru-RU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Classroom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Moodle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Zoom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платформалар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қашықтықтан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оқыту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қажет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студенттермен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кері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байланыс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орнатуға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тапсырмаларды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бақылауға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береді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Виртуалды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тестілер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сұрақ-жауаптар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Quizlet,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Kahoot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17126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20042" y="0"/>
            <a:ext cx="11657921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Туризмдегі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негізгі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АКТ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құралдары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Географиялық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ақпараттық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Мүмкіндіктері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Туристік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маршруттарды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жоспарлау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навигация.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Туристік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нысандарды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картаға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түсіру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базасын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жасау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Қоршаған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орта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жағдайларын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талдау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табиғи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саябақтардағы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қауіпсіз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маршруттарды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белгілеу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Мысалдар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ArcGIS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Earth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QGIS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Онлайн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брондау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басқару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платформалары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Функциялары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Қонақүйлер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әуе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рейстері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көліктер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экскурсияларды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/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брондау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Клиенттерге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қызмет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көрсету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сапасын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арттыру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Мысалдар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Booking.com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Airbnb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тұру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орындарын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табу.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Expedia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Skyscanner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рейстерді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іздеу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3764" y="2819400"/>
            <a:ext cx="3438236" cy="3438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266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51011" y="117693"/>
            <a:ext cx="11654117" cy="71096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Дрондар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3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визуализация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Қолдану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салалары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47675" lvl="1" indent="-358775">
              <a:buFont typeface="Arial" panose="020B0604020202020204" pitchFamily="34" charset="0"/>
              <a:buChar char="•"/>
            </a:pP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Туристік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орындардың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карталарын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жасау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47675" lvl="1" indent="-358775">
              <a:buFont typeface="Arial" panose="020B0604020202020204" pitchFamily="34" charset="0"/>
              <a:buChar char="•"/>
            </a:pP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Виртуалды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экскурсияларды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ұйымдастыру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Мысалдар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Дрондар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арқылы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тарихи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орындарды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немесе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табиғат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пейзаждарын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суретке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түсіру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Контент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жасау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құралдары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Мақсаты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Туристік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қызметтер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орындарды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жарнамалау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Құралдар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9388" lvl="1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Фото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видео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өңдеу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бағдарламалары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Adobe Photoshop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kk-KZ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9388"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Lightroom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Canva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179388" lvl="1">
              <a:buFont typeface="Arial" panose="020B0604020202020204" pitchFamily="34" charset="0"/>
              <a:buChar char="•"/>
            </a:pP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Әлеуметтік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желілерге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арналған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контент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жоспарлау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9388" lvl="1"/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платформалары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Hootsuite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Buffer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Big Data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аналитика</a:t>
            </a:r>
          </a:p>
          <a:p>
            <a:r>
              <a:rPr lang="ru-RU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Функциялары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Туристік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сұранысты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болжау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Клиенттердің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қажеттіліктерін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түсіну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Маркетингтік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стратегияларды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жетілдіру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Мысалдар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Analytics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Tableau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3764" y="2819400"/>
            <a:ext cx="3438236" cy="3438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570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87443" y="117693"/>
            <a:ext cx="11546541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Туристерге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арналған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мобильді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қосымшалар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Мүмкіндіктері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Қонақтарға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қажетті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ақпаратты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жылдам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Навигация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гид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қызметі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Мысалдар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Maps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маршруттарды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нысандарды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іздеу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TripAdvisor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туристік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нысандар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қызметтер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туралы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пікірлер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бағалар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Виртуалды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кеңейтілген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шындық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VR/AR)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Қолдану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салалары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Виртуалды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саяхаттар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жасау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Туристік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орындардың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арқылы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визуализациясы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тарихи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ғимараттардың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бастапқы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көрінісін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көрсету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Мысалдар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VR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Oculus Rift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Қаржылық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транзакциялар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жүйелері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Мақсаты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Төлемдерді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онлайн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жүзеге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асыру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Клиенттердің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ыңғайлы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төлем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жасауы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жүйелерді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интеграциялау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Мысалдар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PayPal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Stripe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Apple Pay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654" y="0"/>
            <a:ext cx="2475345" cy="2475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976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29086" y="429262"/>
            <a:ext cx="1082327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Индустриялық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АКТ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өнеркәсіпте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өндірісте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қызмет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көрсету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салаларында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қолданылатын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арнайы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технологиялар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жиынтығы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Олар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процестерді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автоматтандыруға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деректерді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тиімді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басқаруға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өндірістік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тиімділікті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арттыруға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бағытталған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323575" y="1874981"/>
            <a:ext cx="7746697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Өндірісті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автоматтандыру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жүйелері</a:t>
            </a:r>
            <a:endParaRPr lang="ru-RU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ERP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жүйелері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Enterprise Resource Planning):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Кәсіпорындағы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ресурстарды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басқару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жоспарлау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қолданылады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өндірістік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процестерді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бақылауға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тапсырыстарды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жоспарлауға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логистиканы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ұйымдастыруға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көмектеседі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Мысалдар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SAP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Oracle ERP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1C: </a:t>
            </a:r>
            <a:r>
              <a:rPr lang="ru-RU" sz="2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Кәсіпорын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SCADA (Supervisory Control and Data Acquisition):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Өндірістік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процестерді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нақты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уақыт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режимінде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бақылау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басқару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Мысалдар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Электр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станциялары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зауыттардағы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бақылау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272" y="1874981"/>
            <a:ext cx="4121728" cy="4121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180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Ретро">
  <a:themeElements>
    <a:clrScheme name="Ретр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247</TotalTime>
  <Words>889</Words>
  <Application>Microsoft Office PowerPoint</Application>
  <PresentationFormat>Широкоэкранный</PresentationFormat>
  <Paragraphs>130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Ретро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banu180673@gmail.com</dc:creator>
  <cp:lastModifiedBy>Учетная запись Майкрософт</cp:lastModifiedBy>
  <cp:revision>13</cp:revision>
  <dcterms:created xsi:type="dcterms:W3CDTF">2023-12-12T16:26:04Z</dcterms:created>
  <dcterms:modified xsi:type="dcterms:W3CDTF">2024-12-03T06:10:08Z</dcterms:modified>
</cp:coreProperties>
</file>

<file path=docProps/thumbnail.jpeg>
</file>